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82" r:id="rId4"/>
    <p:sldId id="265" r:id="rId5"/>
    <p:sldId id="266" r:id="rId6"/>
    <p:sldId id="267" r:id="rId7"/>
    <p:sldId id="281" r:id="rId8"/>
  </p:sldIdLst>
  <p:sldSz cx="7556500" cy="10693400"/>
  <p:notesSz cx="7556500" cy="106934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29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185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8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8040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833745" cy="0"/>
          </a:xfrm>
          <a:custGeom>
            <a:avLst/>
            <a:gdLst/>
            <a:ahLst/>
            <a:cxnLst/>
            <a:rect l="l" t="t" r="r" b="b"/>
            <a:pathLst>
              <a:path w="5833745">
                <a:moveTo>
                  <a:pt x="0" y="0"/>
                </a:moveTo>
                <a:lnTo>
                  <a:pt x="5833617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68850" y="2848737"/>
            <a:ext cx="2067749" cy="12803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9200" y="842748"/>
            <a:ext cx="4572000" cy="36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8" name="object 8"/>
          <p:cNvSpPr/>
          <p:nvPr/>
        </p:nvSpPr>
        <p:spPr>
          <a:xfrm>
            <a:off x="26161" y="1551203"/>
            <a:ext cx="7333869" cy="13315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984" y="4180332"/>
            <a:ext cx="6983349" cy="3532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3724" y="7812276"/>
            <a:ext cx="7198741" cy="15436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1850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9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38040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833745" cy="0"/>
          </a:xfrm>
          <a:custGeom>
            <a:avLst/>
            <a:gdLst/>
            <a:ahLst/>
            <a:cxnLst/>
            <a:rect l="l" t="t" r="r" b="b"/>
            <a:pathLst>
              <a:path w="5833745">
                <a:moveTo>
                  <a:pt x="0" y="0"/>
                </a:moveTo>
                <a:lnTo>
                  <a:pt x="5833617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4060" y="1162577"/>
            <a:ext cx="6984000" cy="28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7622" y="4737100"/>
            <a:ext cx="6449059" cy="115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2060" y="6184900"/>
            <a:ext cx="7308000" cy="3384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/>
          <p:cNvSpPr>
            <a:spLocks noGrp="1"/>
          </p:cNvSpPr>
          <p:nvPr>
            <p:ph type="ctrTitle"/>
          </p:nvPr>
        </p:nvSpPr>
        <p:spPr>
          <a:xfrm>
            <a:off x="349250" y="393700"/>
            <a:ext cx="6768000" cy="64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ar-IQ" dirty="0"/>
          </a:p>
        </p:txBody>
      </p:sp>
      <p:sp>
        <p:nvSpPr>
          <p:cNvPr id="5" name="object 5"/>
          <p:cNvSpPr/>
          <p:nvPr/>
        </p:nvSpPr>
        <p:spPr>
          <a:xfrm>
            <a:off x="505686" y="7023100"/>
            <a:ext cx="6611564" cy="342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017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256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10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9669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905500" cy="0"/>
          </a:xfrm>
          <a:custGeom>
            <a:avLst/>
            <a:gdLst/>
            <a:ahLst/>
            <a:cxnLst/>
            <a:rect l="l" t="t" r="r" b="b"/>
            <a:pathLst>
              <a:path w="5905500">
                <a:moveTo>
                  <a:pt x="0" y="0"/>
                </a:moveTo>
                <a:lnTo>
                  <a:pt x="5905246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2752" y="1155700"/>
            <a:ext cx="6906834" cy="51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3419" y="7004742"/>
            <a:ext cx="6084000" cy="313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256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11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9669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905500" cy="0"/>
          </a:xfrm>
          <a:custGeom>
            <a:avLst/>
            <a:gdLst/>
            <a:ahLst/>
            <a:cxnLst/>
            <a:rect l="l" t="t" r="r" b="b"/>
            <a:pathLst>
              <a:path w="5905500">
                <a:moveTo>
                  <a:pt x="0" y="0"/>
                </a:moveTo>
                <a:lnTo>
                  <a:pt x="5905246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8950" y="561917"/>
            <a:ext cx="6485545" cy="2992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5191" y="4015380"/>
            <a:ext cx="6892946" cy="4998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0719" y="246379"/>
            <a:ext cx="2256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latin typeface="Trebuchet MS"/>
                <a:cs typeface="Trebuchet MS"/>
              </a:rPr>
              <a:t>12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5" dirty="0">
                <a:latin typeface="Times New Roman"/>
                <a:cs typeface="Times New Roman"/>
              </a:rPr>
              <a:t>Dep. Of Engineering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Mechanics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9669" y="246379"/>
            <a:ext cx="24034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Class: 2</a:t>
            </a:r>
            <a:r>
              <a:rPr sz="1200" spc="-7" baseline="31250" dirty="0">
                <a:latin typeface="Times New Roman"/>
                <a:cs typeface="Times New Roman"/>
              </a:rPr>
              <a:t>th </a:t>
            </a:r>
            <a:r>
              <a:rPr sz="1200" spc="-5" dirty="0">
                <a:latin typeface="Times New Roman"/>
                <a:cs typeface="Times New Roman"/>
              </a:rPr>
              <a:t>AMTHMATICS </a:t>
            </a:r>
            <a:r>
              <a:rPr sz="1200" dirty="0">
                <a:latin typeface="Times New Roman"/>
                <a:cs typeface="Times New Roman"/>
              </a:rPr>
              <a:t>/ </a:t>
            </a:r>
            <a:r>
              <a:rPr sz="1200" spc="-30" dirty="0">
                <a:latin typeface="Times New Roman"/>
                <a:cs typeface="Times New Roman"/>
              </a:rPr>
              <a:t>T</a:t>
            </a:r>
            <a:r>
              <a:rPr sz="1100" spc="-30" dirty="0">
                <a:latin typeface="Trebuchet MS"/>
                <a:cs typeface="Trebuchet MS"/>
              </a:rPr>
              <a:t>he</a:t>
            </a:r>
            <a:r>
              <a:rPr sz="1100" spc="-1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vector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419" y="432053"/>
            <a:ext cx="5905500" cy="0"/>
          </a:xfrm>
          <a:custGeom>
            <a:avLst/>
            <a:gdLst/>
            <a:ahLst/>
            <a:cxnLst/>
            <a:rect l="l" t="t" r="r" b="b"/>
            <a:pathLst>
              <a:path w="5905500">
                <a:moveTo>
                  <a:pt x="0" y="0"/>
                </a:moveTo>
                <a:lnTo>
                  <a:pt x="5905246" y="0"/>
                </a:lnTo>
              </a:path>
            </a:pathLst>
          </a:custGeom>
          <a:ln w="76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105" y="637799"/>
            <a:ext cx="7157774" cy="640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>
            <a:spLocks noGrp="1"/>
          </p:cNvSpPr>
          <p:nvPr>
            <p:ph type="ctrTitle"/>
          </p:nvPr>
        </p:nvSpPr>
        <p:spPr>
          <a:xfrm>
            <a:off x="289424" y="241300"/>
            <a:ext cx="6984000" cy="738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ar-IQ" dirty="0"/>
          </a:p>
        </p:txBody>
      </p:sp>
      <p:sp>
        <p:nvSpPr>
          <p:cNvPr id="5" name="object 9"/>
          <p:cNvSpPr/>
          <p:nvPr/>
        </p:nvSpPr>
        <p:spPr>
          <a:xfrm>
            <a:off x="1873250" y="7785100"/>
            <a:ext cx="4464000" cy="226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7225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70</Words>
  <Application>Microsoft Office PowerPoint</Application>
  <PresentationFormat>Custom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5</cp:revision>
  <dcterms:created xsi:type="dcterms:W3CDTF">2018-11-27T12:12:30Z</dcterms:created>
  <dcterms:modified xsi:type="dcterms:W3CDTF">2018-12-01T14:25:05Z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2017-12-13T00:00:00Z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2018-11-27T00:00:00Z</vt:filetime>
  </property>
</Properties>
</file>